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99" r:id="rId5"/>
    <p:sldId id="300" r:id="rId6"/>
    <p:sldId id="304" r:id="rId7"/>
    <p:sldId id="302" r:id="rId8"/>
    <p:sldId id="303" r:id="rId9"/>
    <p:sldId id="284" r:id="rId10"/>
    <p:sldId id="305" r:id="rId11"/>
    <p:sldId id="306" r:id="rId12"/>
    <p:sldId id="307" r:id="rId13"/>
    <p:sldId id="30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71" autoAdjust="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E4B-FD5B-46DE-BF7D-D72FDAA048CE}" type="datetimeFigureOut">
              <a:rPr lang="en-US" smtClean="0"/>
              <a:t>12/12/2021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D9CA-F7F5-4DBB-8B22-0437FADFD94E}" type="slidenum">
              <a:rPr lang="en-US" smtClean="0"/>
              <a:t>‹#›</a:t>
            </a:fld>
            <a:endParaRPr lang="en-US"/>
          </a:p>
        </p:txBody>
      </p:sp>
    </p:spTree>
    <p:extLst>
      <p:ext uri="{BB962C8B-B14F-4D97-AF65-F5344CB8AC3E}">
        <p14:creationId xmlns:p14="http://schemas.microsoft.com/office/powerpoint/2010/main" val="158313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t>12/12/2021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t>‹#›</a:t>
            </a:fld>
            <a:endParaRPr lang="en-US"/>
          </a:p>
        </p:txBody>
      </p:sp>
    </p:spTree>
    <p:extLst>
      <p:ext uri="{BB962C8B-B14F-4D97-AF65-F5344CB8AC3E}">
        <p14:creationId xmlns:p14="http://schemas.microsoft.com/office/powerpoint/2010/main"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1981200"/>
            <a:ext cx="88392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BÓNG CHUYỀN – CHẠY BỀN</a:t>
            </a:r>
            <a:endPar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343400"/>
            <a:ext cx="57912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0838"/>
            <a:ext cx="2438400" cy="2133600"/>
          </a:xfrm>
          <a:prstGeom prst="rect">
            <a:avLst/>
          </a:prstGeom>
        </p:spPr>
      </p:pic>
    </p:spTree>
    <p:extLst>
      <p:ext uri="{BB962C8B-B14F-4D97-AF65-F5344CB8AC3E}">
        <p14:creationId xmlns:p14="http://schemas.microsoft.com/office/powerpoint/2010/main"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02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334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8000" b="1" i="1" dirty="0" smtClean="0">
                <a:solidFill>
                  <a:srgbClr val="C00000"/>
                </a:solidFill>
              </a:rPr>
              <a:t>THỂ LỰC</a:t>
            </a:r>
            <a:endParaRPr lang="en-US" sz="8000" b="1" i="1" dirty="0">
              <a:solidFill>
                <a:srgbClr val="C00000"/>
              </a:solidFill>
            </a:endParaRPr>
          </a:p>
        </p:txBody>
      </p:sp>
      <p:sp>
        <p:nvSpPr>
          <p:cNvPr id="3" name="Content Placeholder 2"/>
          <p:cNvSpPr>
            <a:spLocks noGrp="1"/>
          </p:cNvSpPr>
          <p:nvPr>
            <p:ph idx="1"/>
          </p:nvPr>
        </p:nvSpPr>
        <p:spPr/>
        <p:txBody>
          <a:bodyPr/>
          <a:lstStyle/>
          <a:p>
            <a:pPr marL="0" indent="0">
              <a:buNone/>
            </a:pPr>
            <a:r>
              <a:rPr lang="vi-VN" dirty="0" smtClean="0"/>
              <a:t>               Nằm sắp chống đẩy</a:t>
            </a:r>
          </a:p>
          <a:p>
            <a:pPr marL="0" indent="0">
              <a:buNone/>
            </a:pPr>
            <a:r>
              <a:rPr lang="vi-VN" dirty="0"/>
              <a:t> </a:t>
            </a:r>
            <a:r>
              <a:rPr lang="vi-VN" dirty="0" smtClean="0"/>
              <a:t>                  - Nam: 10 lần</a:t>
            </a:r>
          </a:p>
          <a:p>
            <a:pPr marL="0" indent="0">
              <a:buNone/>
            </a:pPr>
            <a:r>
              <a:rPr lang="vi-VN" dirty="0"/>
              <a:t> </a:t>
            </a:r>
            <a:r>
              <a:rPr lang="vi-VN" dirty="0" smtClean="0"/>
              <a:t>                  - Nữ: 5 lần</a:t>
            </a:r>
            <a:endParaRPr lang="en-US" dirty="0"/>
          </a:p>
        </p:txBody>
      </p:sp>
    </p:spTree>
    <p:extLst>
      <p:ext uri="{BB962C8B-B14F-4D97-AF65-F5344CB8AC3E}">
        <p14:creationId xmlns:p14="http://schemas.microsoft.com/office/powerpoint/2010/main" val="295936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34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a:ln>
            <a:solidFill>
              <a:schemeClr val="tx2">
                <a:lumMod val="75000"/>
              </a:schemeClr>
            </a:solidFill>
          </a:ln>
        </p:spPr>
        <p:txBody>
          <a:bodyPr>
            <a:normAutofit fontScale="92500"/>
          </a:bodyPr>
          <a:lstStyle/>
          <a:p>
            <a:pPr marL="914400" indent="-914400">
              <a:lnSpc>
                <a:spcPct val="200000"/>
              </a:lnSpc>
              <a:buAutoNum type="alphaUcPeriod"/>
            </a:pPr>
            <a:r>
              <a:rPr lang="vi-VN" sz="4800" b="1" i="1" dirty="0" smtClean="0">
                <a:solidFill>
                  <a:schemeClr val="accent6">
                    <a:lumMod val="50000"/>
                  </a:schemeClr>
                </a:solidFill>
                <a:latin typeface="+mj-lt"/>
              </a:rPr>
              <a:t>BÓNG CHUYỀN</a:t>
            </a:r>
          </a:p>
          <a:p>
            <a:pPr marL="914400" indent="-914400">
              <a:lnSpc>
                <a:spcPct val="200000"/>
              </a:lnSpc>
              <a:buAutoNum type="alphaUcPeriod"/>
            </a:pPr>
            <a:r>
              <a:rPr lang="vi-VN" sz="4800" b="1" i="1" dirty="0" smtClean="0">
                <a:solidFill>
                  <a:schemeClr val="accent6">
                    <a:lumMod val="50000"/>
                  </a:schemeClr>
                </a:solidFill>
                <a:latin typeface="+mj-lt"/>
              </a:rPr>
              <a:t>CHẠY BỀN</a:t>
            </a:r>
          </a:p>
          <a:p>
            <a:pPr marL="914400" indent="-914400">
              <a:lnSpc>
                <a:spcPct val="200000"/>
              </a:lnSpc>
              <a:buAutoNum type="alphaUcPeriod"/>
            </a:pPr>
            <a:r>
              <a:rPr lang="vi-VN" sz="4800" b="1" i="1" dirty="0" smtClean="0">
                <a:solidFill>
                  <a:schemeClr val="accent6">
                    <a:lumMod val="50000"/>
                  </a:schemeClr>
                </a:solidFill>
                <a:latin typeface="+mj-lt"/>
              </a:rPr>
              <a:t>THỂ LỰC</a:t>
            </a:r>
            <a:endParaRPr lang="vi-VN" sz="4800" b="1" i="1" dirty="0" smtClean="0">
              <a:solidFill>
                <a:schemeClr val="accent6">
                  <a:lumMod val="50000"/>
                </a:schemeClr>
              </a:solidFill>
              <a:latin typeface="+mj-lt"/>
            </a:endParaRPr>
          </a:p>
          <a:p>
            <a:pPr marL="0" indent="0">
              <a:lnSpc>
                <a:spcPct val="200000"/>
              </a:lnSpc>
              <a:buNone/>
            </a:pPr>
            <a:endParaRPr lang="en-US" sz="4800" b="1" i="1" dirty="0">
              <a:solidFill>
                <a:schemeClr val="accent6">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2999"/>
            <a:ext cx="7924800" cy="990601"/>
          </a:xfrm>
          <a:prstGeom prst="rect">
            <a:avLst/>
          </a:prstGeom>
        </p:spPr>
      </p:pic>
    </p:spTree>
    <p:extLst>
      <p:ext uri="{BB962C8B-B14F-4D97-AF65-F5344CB8AC3E}">
        <p14:creationId xmlns:p14="http://schemas.microsoft.com/office/powerpoint/2010/main" val="396526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Autofit/>
          </a:bodyPr>
          <a:lstStyle/>
          <a:p>
            <a:pPr marL="914400" indent="-914400">
              <a:lnSpc>
                <a:spcPct val="200000"/>
              </a:lnSpc>
            </a:pPr>
            <a:r>
              <a:rPr lang="vi-VN" sz="7200" b="1" i="1" dirty="0" smtClean="0">
                <a:solidFill>
                  <a:schemeClr val="accent6">
                    <a:lumMod val="50000"/>
                  </a:schemeClr>
                </a:solidFill>
              </a:rPr>
              <a:t>BÓNG CHUYỀN</a:t>
            </a:r>
            <a:endParaRPr lang="vi-VN" sz="7200" b="1" i="1" dirty="0">
              <a:solidFill>
                <a:schemeClr val="accent6">
                  <a:lumMod val="50000"/>
                </a:schemeClr>
              </a:solidFill>
            </a:endParaRPr>
          </a:p>
        </p:txBody>
      </p:sp>
      <p:sp>
        <p:nvSpPr>
          <p:cNvPr id="3" name="Content Placeholder 2"/>
          <p:cNvSpPr>
            <a:spLocks noGrp="1"/>
          </p:cNvSpPr>
          <p:nvPr>
            <p:ph idx="1"/>
          </p:nvPr>
        </p:nvSpPr>
        <p:spPr>
          <a:xfrm>
            <a:off x="152400" y="2895599"/>
            <a:ext cx="8991600" cy="3230563"/>
          </a:xfrm>
        </p:spPr>
        <p:txBody>
          <a:bodyPr>
            <a:normAutofit/>
          </a:bodyPr>
          <a:lstStyle/>
          <a:p>
            <a:pPr marL="0" indent="0">
              <a:buNone/>
            </a:pPr>
            <a:r>
              <a:rPr lang="vi-VN" sz="5400" dirty="0" smtClean="0">
                <a:solidFill>
                  <a:srgbClr val="7030A0"/>
                </a:solidFill>
              </a:rPr>
              <a:t> </a:t>
            </a:r>
            <a:r>
              <a:rPr lang="vi-VN" sz="5400" dirty="0"/>
              <a:t>Kĩ thuật chuyền bóng cao tay bằng hai tay trước mặt</a:t>
            </a:r>
            <a:endParaRPr lang="en-US" sz="5400" dirty="0"/>
          </a:p>
          <a:p>
            <a:pPr marL="0" indent="0">
              <a:buNone/>
            </a:pPr>
            <a:endParaRPr lang="en-US" sz="5400" dirty="0">
              <a:solidFill>
                <a:srgbClr val="7030A0"/>
              </a:solidFill>
            </a:endParaRPr>
          </a:p>
        </p:txBody>
      </p:sp>
    </p:spTree>
    <p:extLst>
      <p:ext uri="{BB962C8B-B14F-4D97-AF65-F5344CB8AC3E}">
        <p14:creationId xmlns:p14="http://schemas.microsoft.com/office/powerpoint/2010/main"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vi-VN" sz="8000" i="1" dirty="0">
                <a:solidFill>
                  <a:srgbClr val="C00000"/>
                </a:solidFill>
              </a:rPr>
              <a:t>1. TTCB</a:t>
            </a:r>
            <a:endParaRPr lang="en-US" sz="8000" i="1" dirty="0">
              <a:solidFill>
                <a:srgbClr val="C00000"/>
              </a:solidFill>
            </a:endParaRPr>
          </a:p>
        </p:txBody>
      </p:sp>
      <p:sp>
        <p:nvSpPr>
          <p:cNvPr id="3" name="Content Placeholder 2"/>
          <p:cNvSpPr>
            <a:spLocks noGrp="1"/>
          </p:cNvSpPr>
          <p:nvPr>
            <p:ph idx="1"/>
          </p:nvPr>
        </p:nvSpPr>
        <p:spPr>
          <a:xfrm>
            <a:off x="0" y="2133600"/>
            <a:ext cx="9144000" cy="4724400"/>
          </a:xfrm>
        </p:spPr>
        <p:txBody>
          <a:bodyPr/>
          <a:lstStyle/>
          <a:p>
            <a:pPr marL="0" indent="0">
              <a:buNone/>
            </a:pPr>
            <a:r>
              <a:rPr lang="vi-VN" dirty="0" smtClean="0"/>
              <a:t>     Đứng </a:t>
            </a:r>
            <a:r>
              <a:rPr lang="vi-VN" dirty="0"/>
              <a:t>tư thế hai chân rộng bằng vai ngang nhau hoặc chân trước sau, trọng tâm dồn vào hai chân hoặc chân trước, gối khuỵu, thân trên thẳng, mặt hơi ngả, mắt quan sát bóng, đồng thời hai tay đưa lên cao tạo thành hình tay phù hợp để đón bóng.</a:t>
            </a:r>
            <a:endParaRPr lang="en-US" dirty="0"/>
          </a:p>
        </p:txBody>
      </p:sp>
    </p:spTree>
    <p:extLst>
      <p:ext uri="{BB962C8B-B14F-4D97-AF65-F5344CB8AC3E}">
        <p14:creationId xmlns:p14="http://schemas.microsoft.com/office/powerpoint/2010/main" val="352347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6272"/>
            <a:ext cx="9144000" cy="680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29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962"/>
            <a:ext cx="8229600" cy="1322364"/>
          </a:xfrm>
        </p:spPr>
        <p:txBody>
          <a:bodyPr>
            <a:noAutofit/>
          </a:bodyPr>
          <a:lstStyle/>
          <a:p>
            <a:r>
              <a:rPr lang="vi-VN" sz="8000" dirty="0">
                <a:solidFill>
                  <a:srgbClr val="C00000"/>
                </a:solidFill>
              </a:rPr>
              <a:t>2. Động tác</a:t>
            </a:r>
            <a:r>
              <a:rPr lang="en-US" sz="8000" dirty="0">
                <a:solidFill>
                  <a:srgbClr val="C00000"/>
                </a:solidFill>
              </a:rPr>
              <a:t/>
            </a:r>
            <a:br>
              <a:rPr lang="en-US" sz="8000" dirty="0">
                <a:solidFill>
                  <a:srgbClr val="C00000"/>
                </a:solidFill>
              </a:rPr>
            </a:br>
            <a:endParaRPr lang="en-US" sz="8000" dirty="0">
              <a:solidFill>
                <a:srgbClr val="C00000"/>
              </a:solidFill>
            </a:endParaRPr>
          </a:p>
        </p:txBody>
      </p:sp>
      <p:sp>
        <p:nvSpPr>
          <p:cNvPr id="3" name="Content Placeholder 2"/>
          <p:cNvSpPr>
            <a:spLocks noGrp="1"/>
          </p:cNvSpPr>
          <p:nvPr>
            <p:ph idx="1"/>
          </p:nvPr>
        </p:nvSpPr>
        <p:spPr>
          <a:xfrm>
            <a:off x="42203" y="1219200"/>
            <a:ext cx="9101797" cy="5638800"/>
          </a:xfrm>
        </p:spPr>
        <p:txBody>
          <a:bodyPr>
            <a:normAutofit fontScale="70000" lnSpcReduction="20000"/>
          </a:bodyPr>
          <a:lstStyle/>
          <a:p>
            <a:pPr marL="0" indent="0">
              <a:buNone/>
            </a:pPr>
            <a:r>
              <a:rPr lang="vi-VN" dirty="0" smtClean="0"/>
              <a:t>   - Khi </a:t>
            </a:r>
            <a:r>
              <a:rPr lang="vi-VN" dirty="0"/>
              <a:t>bóng đến, hai tay tiếp xúc bóng với hình tay như sau: Hài bàn tay xòe rộng nhưng không mở rộng các ngón, các ngón tay hơi khum lại tạo thành hình túi. Hai ngón tay cái hướng vào nhau để đỡ phía dưới bóng và tiếp - xúc bằng đốt ngón tay thứ 2. Ngón tay trỏ có nhiệm vụ đỡ bóng ở phía sau và chếch xuống dưới, là ngón chịu sức nặng của bóng nhiều nhất, bóng tiếp xúc trên toàn bộ ngón tay , 2 ngón hướng về phía trán của người chuyền bóng. Ngón giữa tiếp xúc bóng bằng đốt thứ 2, thứ 3 và một phần đốt thứ nhất. Ngón kế út tiếp xúc bóng bằng đốt thứ 3 và một phần lớn của đốt thứ 2. Ngón út tiếp xúc hai bên thân bóng bằng phía trong của đốt thứ 3</a:t>
            </a:r>
            <a:endParaRPr lang="en-US" dirty="0"/>
          </a:p>
          <a:p>
            <a:pPr marL="0" indent="0">
              <a:buNone/>
            </a:pPr>
            <a:r>
              <a:rPr lang="vi-VN" dirty="0" smtClean="0"/>
              <a:t>   - Tay </a:t>
            </a:r>
            <a:r>
              <a:rPr lang="vi-VN" dirty="0"/>
              <a:t>tiếp xúc bóng ở phía sau và chếch xuống bên dưới bóng. Tầm tiếp xúc bóng ngang trán hoặc trên trán, cách trán 15-20 cm. Khi tiếp xúc bóng, lực chuyền bóng được phối hợp từ lực đạp của chân, lực vươn lên cao ra trước của thân người, lực đẩy của tay từ dưới- lên cao- ra trước. Qúa trình chuyển động của 2 tay khi chuyền bóng  là liên tục và không thay đổi</a:t>
            </a:r>
            <a:endParaRPr lang="en-US" dirty="0"/>
          </a:p>
          <a:p>
            <a:pPr marL="0" indent="0">
              <a:buNone/>
            </a:pPr>
            <a:r>
              <a:rPr lang="vi-VN" dirty="0" smtClean="0"/>
              <a:t>   - </a:t>
            </a:r>
            <a:r>
              <a:rPr lang="vi-VN" dirty="0"/>
              <a:t>Sau khi bóng rời tay ( kết thúc giai đoạn chuyền bóng), 2 tay tiếp tục vươn theo bóng. Sau đó nhanh chóng trở về TTCB</a:t>
            </a:r>
            <a:endParaRPr lang="en-US" dirty="0"/>
          </a:p>
          <a:p>
            <a:endParaRPr lang="en-US" dirty="0"/>
          </a:p>
        </p:txBody>
      </p:sp>
    </p:spTree>
    <p:extLst>
      <p:ext uri="{BB962C8B-B14F-4D97-AF65-F5344CB8AC3E}">
        <p14:creationId xmlns:p14="http://schemas.microsoft.com/office/powerpoint/2010/main" val="227576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135"/>
            <a:ext cx="9144000" cy="682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4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ỹ thuật chuyền bóng cao tay.flv.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p:spPr>
      </p:pic>
    </p:spTree>
    <p:extLst>
      <p:ext uri="{BB962C8B-B14F-4D97-AF65-F5344CB8AC3E}">
        <p14:creationId xmlns:p14="http://schemas.microsoft.com/office/powerpoint/2010/main" val="3760125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46252"/>
          </a:xfrm>
        </p:spPr>
        <p:txBody>
          <a:bodyPr>
            <a:normAutofit/>
          </a:bodyPr>
          <a:lstStyle/>
          <a:p>
            <a:r>
              <a:rPr lang="vi-VN" sz="5400" b="1" i="1" dirty="0" smtClean="0">
                <a:solidFill>
                  <a:schemeClr val="accent6">
                    <a:lumMod val="50000"/>
                  </a:schemeClr>
                </a:solidFill>
              </a:rPr>
              <a:t>CHẠY BỀN</a:t>
            </a:r>
            <a:r>
              <a:rPr lang="vi-VN" sz="5400" b="1" i="1" dirty="0">
                <a:solidFill>
                  <a:schemeClr val="accent6">
                    <a:lumMod val="50000"/>
                  </a:schemeClr>
                </a:solidFill>
              </a:rPr>
              <a:t/>
            </a:r>
            <a:br>
              <a:rPr lang="vi-VN" sz="5400" b="1" i="1" dirty="0">
                <a:solidFill>
                  <a:schemeClr val="accent6">
                    <a:lumMod val="50000"/>
                  </a:schemeClr>
                </a:solidFill>
              </a:rPr>
            </a:br>
            <a:endParaRPr lang="en-US" sz="5400" dirty="0">
              <a:solidFill>
                <a:srgbClr val="7030A0"/>
              </a:solidFill>
            </a:endParaRPr>
          </a:p>
        </p:txBody>
      </p:sp>
      <p:sp>
        <p:nvSpPr>
          <p:cNvPr id="3" name="Content Placeholder 2"/>
          <p:cNvSpPr>
            <a:spLocks noGrp="1"/>
          </p:cNvSpPr>
          <p:nvPr>
            <p:ph idx="1"/>
          </p:nvPr>
        </p:nvSpPr>
        <p:spPr>
          <a:xfrm>
            <a:off x="0" y="1905000"/>
            <a:ext cx="9144000" cy="4953000"/>
          </a:xfrm>
        </p:spPr>
        <p:txBody>
          <a:bodyPr>
            <a:normAutofit fontScale="62500" lnSpcReduction="20000"/>
          </a:bodyPr>
          <a:lstStyle/>
          <a:p>
            <a:pPr marL="0" indent="0">
              <a:buNone/>
            </a:pPr>
            <a:r>
              <a:rPr lang="vi-VN" dirty="0" smtClean="0">
                <a:solidFill>
                  <a:srgbClr val="0070C0"/>
                </a:solidFill>
              </a:rPr>
              <a:t>   </a:t>
            </a:r>
            <a:endParaRPr lang="en-US" sz="4800" dirty="0">
              <a:ea typeface="Calibri"/>
              <a:cs typeface="Times New Roman"/>
            </a:endParaRPr>
          </a:p>
          <a:p>
            <a:pPr marL="0" indent="0">
              <a:buNone/>
            </a:pPr>
            <a:r>
              <a:rPr lang="vi-VN" sz="4800" dirty="0" smtClean="0"/>
              <a:t>    Giới </a:t>
            </a:r>
            <a:r>
              <a:rPr lang="vi-VN" sz="4800" dirty="0"/>
              <a:t>thiệu một số cự li thi đấu</a:t>
            </a:r>
            <a:endParaRPr lang="en-US" sz="4800" dirty="0"/>
          </a:p>
          <a:p>
            <a:pPr marL="0" indent="0">
              <a:buNone/>
            </a:pPr>
            <a:r>
              <a:rPr lang="vi-VN" sz="4800" dirty="0" smtClean="0"/>
              <a:t>       1</a:t>
            </a:r>
            <a:r>
              <a:rPr lang="vi-VN" sz="4800" dirty="0"/>
              <a:t>. Chạy cự li trung bình: Các cự li từ trên 400m- 1500m gọi là cự li trung bình. Hai cự li được đưa vào thi đấu chính thức quốc gia và quốc tế là 800m và 1500m.</a:t>
            </a:r>
            <a:endParaRPr lang="en-US" sz="4800" dirty="0"/>
          </a:p>
          <a:p>
            <a:pPr marL="0" indent="0">
              <a:buNone/>
            </a:pPr>
            <a:r>
              <a:rPr lang="vi-VN" sz="4800" dirty="0" smtClean="0"/>
              <a:t>      2</a:t>
            </a:r>
            <a:r>
              <a:rPr lang="vi-VN" sz="4800" dirty="0"/>
              <a:t>. Chạy cự li dài: Từ 1500m- 10000m, nội dung thi đấu quốc gia và quốc tế là 3000m, 5000m, 10000m.</a:t>
            </a:r>
            <a:endParaRPr lang="en-US" sz="4800" dirty="0"/>
          </a:p>
          <a:p>
            <a:pPr marL="0" indent="0">
              <a:buNone/>
            </a:pPr>
            <a:r>
              <a:rPr lang="vi-VN" sz="4800" dirty="0" smtClean="0"/>
              <a:t>      3</a:t>
            </a:r>
            <a:r>
              <a:rPr lang="vi-VN" sz="4800" dirty="0"/>
              <a:t>. Chạy việt dã là chạy các cự li từ trung bình trở lên trong điều kiện tự nhiên không là đường chạy trong sân vận động</a:t>
            </a:r>
            <a:endParaRPr lang="en-US" sz="4800" dirty="0"/>
          </a:p>
        </p:txBody>
      </p:sp>
    </p:spTree>
    <p:extLst>
      <p:ext uri="{BB962C8B-B14F-4D97-AF65-F5344CB8AC3E}">
        <p14:creationId xmlns:p14="http://schemas.microsoft.com/office/powerpoint/2010/main" val="2983635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TotalTime>
  <Words>503</Words>
  <Application>Microsoft Office PowerPoint</Application>
  <PresentationFormat>On-screen Show (4:3)</PresentationFormat>
  <Paragraphs>23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NỘI DUNG CHÍNH</vt:lpstr>
      <vt:lpstr>BÓNG CHUYỀN</vt:lpstr>
      <vt:lpstr>1. TTCB</vt:lpstr>
      <vt:lpstr>PowerPoint Presentation</vt:lpstr>
      <vt:lpstr>2. Động tác </vt:lpstr>
      <vt:lpstr>PowerPoint Presentation</vt:lpstr>
      <vt:lpstr>PowerPoint Presentation</vt:lpstr>
      <vt:lpstr>CHẠY BỀN </vt:lpstr>
      <vt:lpstr>PowerPoint Presentation</vt:lpstr>
      <vt:lpstr>PowerPoint Presentation</vt:lpstr>
      <vt:lpstr>THỂ LỰC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44</cp:revision>
  <dcterms:created xsi:type="dcterms:W3CDTF">2021-09-01T11:32:04Z</dcterms:created>
  <dcterms:modified xsi:type="dcterms:W3CDTF">2021-12-12T03:40:18Z</dcterms:modified>
</cp:coreProperties>
</file>